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7" r:id="rId2"/>
    <p:sldId id="256" r:id="rId3"/>
    <p:sldId id="258" r:id="rId4"/>
    <p:sldId id="259" r:id="rId5"/>
  </p:sldIdLst>
  <p:sldSz cx="14401800" cy="10801350"/>
  <p:notesSz cx="6858000" cy="9144000"/>
  <p:defaultTextStyle>
    <a:defPPr>
      <a:defRPr lang="ko-KR"/>
    </a:defPPr>
    <a:lvl1pPr marL="0" algn="l" defTabSz="91430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54" algn="l" defTabSz="91430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09" algn="l" defTabSz="91430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63" algn="l" defTabSz="91430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17" algn="l" defTabSz="91430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71" algn="l" defTabSz="91430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26" algn="l" defTabSz="91430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234" algn="l" defTabSz="914309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01" userDrawn="1">
          <p15:clr>
            <a:srgbClr val="A4A3A4"/>
          </p15:clr>
        </p15:guide>
        <p15:guide id="2" pos="45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BDA5"/>
    <a:srgbClr val="A8A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92"/>
    <p:restoredTop sz="90028"/>
  </p:normalViewPr>
  <p:slideViewPr>
    <p:cSldViewPr snapToGrid="0" snapToObjects="1">
      <p:cViewPr varScale="1">
        <p:scale>
          <a:sx n="70" d="100"/>
          <a:sy n="70" d="100"/>
        </p:scale>
        <p:origin x="2024" y="184"/>
      </p:cViewPr>
      <p:guideLst>
        <p:guide orient="horz" pos="3401"/>
        <p:guide pos="453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2025. 8. 22.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9600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09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154" algn="l" defTabSz="914309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309" algn="l" defTabSz="914309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463" algn="l" defTabSz="914309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617" algn="l" defTabSz="914309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5771" algn="l" defTabSz="914309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2926" algn="l" defTabSz="914309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080" algn="l" defTabSz="914309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234" algn="l" defTabSz="914309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722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11D24-E8EC-1980-7295-DFD6A36605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740906F3-40CD-DE46-6DD7-610A93098497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C27E626A-F40B-C459-7175-D8D6A5BA73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8E3AF77E-814A-78BF-3FDF-4E79986BFF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1418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A116F7-C3A1-5A8A-80B2-7FF979228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>
            <a:extLst>
              <a:ext uri="{FF2B5EF4-FFF2-40B4-BE49-F238E27FC236}">
                <a16:creationId xmlns:a16="http://schemas.microsoft.com/office/drawing/2014/main" id="{F469DE23-1A61-501A-E8C1-88E8ACD3ABA3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슬라이드 노트 개체 틀 4">
            <a:extLst>
              <a:ext uri="{FF2B5EF4-FFF2-40B4-BE49-F238E27FC236}">
                <a16:creationId xmlns:a16="http://schemas.microsoft.com/office/drawing/2014/main" id="{A3F2DE56-E402-7E44-608C-A6371E5F61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6">
            <a:extLst>
              <a:ext uri="{FF2B5EF4-FFF2-40B4-BE49-F238E27FC236}">
                <a16:creationId xmlns:a16="http://schemas.microsoft.com/office/drawing/2014/main" id="{45A593DE-AFBB-6D1A-67A6-179AD803AE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09F4262C-968C-4EE9-8164-CE16364706B3}" type="slidenum">
              <a:rPr lang="ko-KR" altLang="en-US" smtClean="0"/>
              <a:pPr lvl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47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40067" y="1677709"/>
            <a:ext cx="6120763" cy="1157645"/>
          </a:xfrm>
        </p:spPr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80134" y="3060382"/>
            <a:ext cx="5040629" cy="13801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40A130E-E3B8-4EBE-931F-81B26B8448AA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1677709"/>
            <a:ext cx="7200901" cy="115764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A348888-F454-4AD2-BA62-3AF29D9807C0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60047" y="216277"/>
            <a:ext cx="6480808" cy="90011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1687697" y="1743969"/>
            <a:ext cx="3825491" cy="253156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6FEC12-A4C9-4837-AF94-AD867782C04C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5220655" y="216277"/>
            <a:ext cx="1620200" cy="4608077"/>
          </a:xfrm>
        </p:spPr>
        <p:txBody>
          <a:bodyPr vert="eaVert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60045" y="216277"/>
            <a:ext cx="4740592" cy="46080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7F84A3-4F29-4053-ACFD-1BAF2D3F140C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953836A-82A3-4C8B-9D31-CD724F3673ED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D2EBAF6-36D0-4DD8-B695-D4C1B37E35D6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68821" y="3470433"/>
            <a:ext cx="6120763" cy="107263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68821" y="2289037"/>
            <a:ext cx="6120763" cy="118139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0728D28-603B-4EFC-80F8-17E5E9107035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60044" y="1260158"/>
            <a:ext cx="3180397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660458" y="1260158"/>
            <a:ext cx="3180397" cy="35641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27A1F4E-0809-4239-8034-C38E431DAF92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E0DA496-7307-4E8B-88DE-CB97B48BAB6F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359121" y="1293912"/>
            <a:ext cx="6480808" cy="3563594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8721E90-850C-410B-8B89-8394F580CFDA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360044" y="1260156"/>
            <a:ext cx="3180397" cy="17293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3660458" y="1260156"/>
            <a:ext cx="3180397" cy="17293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359122" y="3137573"/>
            <a:ext cx="3180397" cy="17293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659535" y="3137573"/>
            <a:ext cx="3180397" cy="17293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11427" y="3780472"/>
            <a:ext cx="4320539" cy="446306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411427" y="482560"/>
            <a:ext cx="4320539" cy="324040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411427" y="4226780"/>
            <a:ext cx="4320539" cy="633828"/>
          </a:xfrm>
        </p:spPr>
        <p:txBody>
          <a:bodyPr/>
          <a:lstStyle>
            <a:lvl1pPr marL="0" indent="0">
              <a:buNone/>
              <a:defRPr sz="1400"/>
            </a:lvl1pPr>
            <a:lvl2pPr marL="457206" indent="0">
              <a:buNone/>
              <a:defRPr sz="1200"/>
            </a:lvl2pPr>
            <a:lvl3pPr marL="914411" indent="0">
              <a:buNone/>
              <a:defRPr sz="1000"/>
            </a:lvl3pPr>
            <a:lvl4pPr marL="1371617" indent="0">
              <a:buNone/>
              <a:defRPr sz="901"/>
            </a:lvl4pPr>
            <a:lvl5pPr marL="1828823" indent="0">
              <a:buNone/>
              <a:defRPr sz="901"/>
            </a:lvl5pPr>
            <a:lvl6pPr marL="2286029" indent="0">
              <a:buNone/>
              <a:defRPr sz="901"/>
            </a:lvl6pPr>
            <a:lvl7pPr marL="2743234" indent="0">
              <a:buNone/>
              <a:defRPr sz="901"/>
            </a:lvl7pPr>
            <a:lvl8pPr marL="3200440" indent="0">
              <a:buNone/>
              <a:defRPr sz="901"/>
            </a:lvl8pPr>
            <a:lvl9pPr marL="3657646" indent="0">
              <a:buNone/>
              <a:defRPr sz="90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60047" y="216277"/>
            <a:ext cx="6480808" cy="9001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60047" y="1260158"/>
            <a:ext cx="6480808" cy="3564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60045" y="5005627"/>
            <a:ext cx="1680208" cy="2875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422D86A-5F52-4165-8473-F1B836277586}" type="datetime1">
              <a:rPr lang="ko-KR" altLang="en-US" smtClean="0"/>
              <a:pPr lvl="0"/>
              <a:t>2025. 8. 22.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460308" y="5005627"/>
            <a:ext cx="2280285" cy="2875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5160645" y="5005627"/>
            <a:ext cx="1680208" cy="2875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hf sldNum="0" hdr="0" ftr="0" dt="0"/>
  <p:txStyles>
    <p:titleStyle>
      <a:lvl1pPr algn="ctr" defTabSz="914411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6" indent="-342906" algn="l" defTabSz="914411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9" indent="-285753" algn="l" defTabSz="914411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1" indent="-228603" algn="l" defTabSz="914411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9" indent="-228603" algn="l" defTabSz="914411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12599" y="1143278"/>
            <a:ext cx="1338681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6" indent="-457206">
              <a:buFont typeface="Arial"/>
              <a:buChar char="•"/>
              <a:defRPr/>
            </a:pPr>
            <a:r>
              <a:rPr lang="ko-KR" altLang="en-US" sz="2000"/>
              <a:t>도안 제작 전 슬라이드 크기가 제대로 설정되어 있는지 먼저 확인해주세요</a:t>
            </a:r>
            <a:r>
              <a:rPr lang="en-US" altLang="ko-KR" sz="2000"/>
              <a:t>! (30*40cm)</a:t>
            </a:r>
          </a:p>
          <a:p>
            <a:pPr marL="285753" indent="-285753" defTabSz="914411">
              <a:buFont typeface="Arial"/>
              <a:buChar char="•"/>
              <a:defRPr/>
            </a:pPr>
            <a:r>
              <a:rPr lang="ko-KR" altLang="en-US" sz="2000" b="1">
                <a:latin typeface="Calibri"/>
                <a:ea typeface="맑은 고딕"/>
                <a:cs typeface="맑은 고딕"/>
              </a:rPr>
              <a:t>본 도안은 </a:t>
            </a:r>
            <a:r>
              <a:rPr lang="en-US" altLang="ko-KR" sz="2000" b="1">
                <a:latin typeface="Calibri"/>
                <a:ea typeface="맑은 고딕"/>
                <a:cs typeface="Calibri"/>
              </a:rPr>
              <a:t>20*15cm</a:t>
            </a:r>
            <a:r>
              <a:rPr lang="ko-KR" altLang="en-US" sz="2000" b="1">
                <a:latin typeface="Calibri"/>
                <a:ea typeface="맑은 고딕"/>
                <a:cs typeface="맑은 고딕"/>
              </a:rPr>
              <a:t>로 인화하는 것을 기준으로</a:t>
            </a:r>
            <a:r>
              <a:rPr lang="en-US" altLang="ko-KR" sz="2000" b="1">
                <a:latin typeface="Calibri"/>
                <a:ea typeface="맑은 고딕"/>
                <a:cs typeface="Calibri"/>
              </a:rPr>
              <a:t>, </a:t>
            </a:r>
            <a:r>
              <a:rPr lang="ko-KR" altLang="en-US" sz="2000" b="1">
                <a:latin typeface="Calibri"/>
                <a:ea typeface="맑은 고딕"/>
                <a:cs typeface="맑은 고딕"/>
              </a:rPr>
              <a:t> 일정 비율로 확대하여 편집한 것입니다</a:t>
            </a:r>
            <a:r>
              <a:rPr lang="en-US" altLang="ko-KR" sz="2000" b="1">
                <a:latin typeface="Calibri"/>
                <a:ea typeface="맑은 고딕"/>
                <a:cs typeface="Calibri"/>
              </a:rPr>
              <a:t>.</a:t>
            </a:r>
          </a:p>
          <a:p>
            <a:pPr marL="285753" indent="-285753" defTabSz="914411">
              <a:buFont typeface="Arial"/>
              <a:buChar char="•"/>
              <a:defRPr/>
            </a:pPr>
            <a:r>
              <a:rPr lang="ko-KR" altLang="en-US" sz="2000" b="1">
                <a:latin typeface="Calibri"/>
                <a:ea typeface="맑은 고딕"/>
                <a:cs typeface="맑은 고딕"/>
              </a:rPr>
              <a:t>여러 개를 만드실 경우</a:t>
            </a:r>
            <a:r>
              <a:rPr lang="en-US" altLang="ko-KR" sz="2000" b="1">
                <a:latin typeface="Calibri"/>
                <a:ea typeface="맑은 고딕"/>
                <a:cs typeface="Calibri"/>
              </a:rPr>
              <a:t>,</a:t>
            </a:r>
            <a:r>
              <a:rPr lang="ko-KR" altLang="en-US" sz="2000" b="1">
                <a:latin typeface="Calibri"/>
                <a:ea typeface="맑은 고딕"/>
                <a:cs typeface="맑은 고딕"/>
              </a:rPr>
              <a:t> 예시 도형을 미리 복사하신 후 작업하시면 됩니다</a:t>
            </a:r>
            <a:r>
              <a:rPr lang="en-US" altLang="ko-KR" sz="2000" b="1">
                <a:latin typeface="Calibri"/>
                <a:ea typeface="맑은 고딕"/>
                <a:cs typeface="Calibri"/>
              </a:rPr>
              <a:t>!</a:t>
            </a:r>
          </a:p>
          <a:p>
            <a:pPr marL="285753" indent="-285753" defTabSz="914411">
              <a:buFont typeface="Arial"/>
              <a:buChar char="•"/>
              <a:defRPr/>
            </a:pPr>
            <a:r>
              <a:rPr lang="ko-KR" altLang="en-US" sz="2000" b="1">
                <a:latin typeface="Calibri"/>
                <a:ea typeface="맑은 고딕"/>
                <a:cs typeface="Calibri"/>
              </a:rPr>
              <a:t>인쇄 시 가장자리가 잘리는 경우가 있으니 충분한 여백을 두고 작업해주세요</a:t>
            </a:r>
            <a:r>
              <a:rPr lang="en-US" altLang="ko-KR" sz="2000" b="1">
                <a:latin typeface="Calibri"/>
                <a:ea typeface="맑은 고딕"/>
                <a:cs typeface="Calibri"/>
              </a:rPr>
              <a:t>!</a:t>
            </a:r>
          </a:p>
          <a:p>
            <a:pPr marL="285753" indent="-285753" defTabSz="914411">
              <a:buFont typeface="Arial"/>
              <a:buChar char="•"/>
              <a:defRPr/>
            </a:pPr>
            <a:r>
              <a:rPr lang="ko-KR" altLang="en-US" sz="2000" b="1">
                <a:solidFill>
                  <a:srgbClr val="FF0000"/>
                </a:solidFill>
                <a:latin typeface="Calibri"/>
                <a:ea typeface="맑은 고딕"/>
                <a:cs typeface="맑은 고딕"/>
              </a:rPr>
              <a:t>인쇄 환경에 따라 </a:t>
            </a:r>
            <a:r>
              <a:rPr lang="en-US" altLang="ko-KR" sz="2000" b="1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1-2mm</a:t>
            </a:r>
            <a:r>
              <a:rPr lang="ko-KR" altLang="en-US" sz="2000" b="1">
                <a:solidFill>
                  <a:srgbClr val="FF0000"/>
                </a:solidFill>
                <a:latin typeface="Calibri"/>
                <a:ea typeface="맑은 고딕"/>
                <a:cs typeface="맑은 고딕"/>
              </a:rPr>
              <a:t>의 차이가 발생할 수 있습니다</a:t>
            </a:r>
            <a:r>
              <a:rPr lang="en-US" altLang="ko-KR" sz="2000" b="1">
                <a:solidFill>
                  <a:srgbClr val="FF0000"/>
                </a:solidFill>
                <a:latin typeface="Calibri"/>
                <a:ea typeface="맑은 고딕"/>
                <a:cs typeface="Calibri"/>
              </a:rPr>
              <a:t>!</a:t>
            </a:r>
          </a:p>
          <a:p>
            <a:pPr lvl="0">
              <a:defRPr/>
            </a:pPr>
            <a:endParaRPr lang="en-US" altLang="ko-KR" sz="2000"/>
          </a:p>
          <a:p>
            <a:pPr marL="457206" indent="-457206">
              <a:buFont typeface="Arial"/>
              <a:buChar char="•"/>
              <a:defRPr/>
            </a:pPr>
            <a:r>
              <a:rPr lang="en-US" altLang="ko-KR" sz="2000"/>
              <a:t>(</a:t>
            </a:r>
            <a:r>
              <a:rPr lang="ko-KR" altLang="en-US" sz="2000"/>
              <a:t>아래 동영상 참고</a:t>
            </a:r>
            <a:r>
              <a:rPr lang="en-US" altLang="ko-KR" sz="2000"/>
              <a:t>)</a:t>
            </a:r>
          </a:p>
          <a:p>
            <a:pPr marL="514356" indent="-514356">
              <a:buAutoNum type="arabicPeriod"/>
              <a:defRPr/>
            </a:pPr>
            <a:r>
              <a:rPr lang="ko-KR" altLang="en-US" sz="2000"/>
              <a:t>사진을 불러온 후 사진에 대고 마우스 우클릭하여 </a:t>
            </a:r>
            <a:r>
              <a:rPr lang="ko-KR" altLang="en-US" sz="2000">
                <a:solidFill>
                  <a:srgbClr val="FF0000"/>
                </a:solidFill>
              </a:rPr>
              <a:t>맨 뒤로 보내기</a:t>
            </a:r>
          </a:p>
          <a:p>
            <a:pPr marL="514356" indent="-514356">
              <a:buAutoNum type="arabicPeriod"/>
              <a:defRPr/>
            </a:pPr>
            <a:r>
              <a:rPr lang="ko-KR" altLang="en-US" sz="2000"/>
              <a:t>각 예시 도형에 맞게 </a:t>
            </a:r>
            <a:r>
              <a:rPr lang="ko-KR" altLang="en-US" sz="2000">
                <a:solidFill>
                  <a:srgbClr val="FF0000"/>
                </a:solidFill>
              </a:rPr>
              <a:t>사이즈  조정 </a:t>
            </a:r>
          </a:p>
          <a:p>
            <a:pPr lvl="1">
              <a:defRPr/>
            </a:pPr>
            <a:r>
              <a:rPr lang="en-US" altLang="ko-KR" sz="2000"/>
              <a:t>(</a:t>
            </a:r>
            <a:r>
              <a:rPr lang="ko-KR" altLang="en-US" sz="2000"/>
              <a:t>상하좌우가 아닌 대각선에 위치한 사이즈 조절바로 비율 유지하여 조정 추천</a:t>
            </a:r>
            <a:r>
              <a:rPr lang="en-US" altLang="ko-KR" sz="2000"/>
              <a:t>!)</a:t>
            </a:r>
          </a:p>
          <a:p>
            <a:pPr marL="514356" indent="-514356">
              <a:buAutoNum type="arabicPeriod"/>
              <a:defRPr/>
            </a:pPr>
            <a:r>
              <a:rPr lang="ko-KR" altLang="en-US" sz="2000"/>
              <a:t>사진에 대고 마우스 우클릭하여 </a:t>
            </a:r>
            <a:r>
              <a:rPr lang="ko-KR" altLang="en-US" sz="2000">
                <a:solidFill>
                  <a:srgbClr val="FF0000"/>
                </a:solidFill>
              </a:rPr>
              <a:t>맨 앞으로 보내기</a:t>
            </a:r>
          </a:p>
          <a:p>
            <a:pPr marL="514356" indent="-514356">
              <a:buAutoNum type="arabicPeriod"/>
              <a:defRPr/>
            </a:pPr>
            <a:r>
              <a:rPr lang="ko-KR" altLang="en-US" sz="2000"/>
              <a:t>사진과 도형이 모두 선택되도록 드래그 한 후 </a:t>
            </a:r>
            <a:r>
              <a:rPr lang="ko-KR" altLang="en-US" sz="2000">
                <a:solidFill>
                  <a:srgbClr val="FF0000"/>
                </a:solidFill>
              </a:rPr>
              <a:t>도형 서식</a:t>
            </a:r>
            <a:r>
              <a:rPr lang="en-US" altLang="ko-KR" sz="2000">
                <a:solidFill>
                  <a:srgbClr val="FF0000"/>
                </a:solidFill>
              </a:rPr>
              <a:t>-</a:t>
            </a:r>
            <a:r>
              <a:rPr lang="ko-KR" altLang="en-US" sz="2000">
                <a:solidFill>
                  <a:srgbClr val="FF0000"/>
                </a:solidFill>
              </a:rPr>
              <a:t>도형 병합</a:t>
            </a:r>
            <a:r>
              <a:rPr lang="en-US" altLang="ko-KR" sz="2000">
                <a:solidFill>
                  <a:srgbClr val="FF0000"/>
                </a:solidFill>
              </a:rPr>
              <a:t>-</a:t>
            </a:r>
            <a:r>
              <a:rPr lang="ko-KR" altLang="en-US" sz="2000">
                <a:solidFill>
                  <a:srgbClr val="FF0000"/>
                </a:solidFill>
              </a:rPr>
              <a:t>교차</a:t>
            </a:r>
            <a:endParaRPr lang="en-US" altLang="ko-KR" sz="200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270A6F-131D-A772-A8E3-31CE8522601B}"/>
              </a:ext>
            </a:extLst>
          </p:cNvPr>
          <p:cNvSpPr txBox="1"/>
          <p:nvPr/>
        </p:nvSpPr>
        <p:spPr>
          <a:xfrm>
            <a:off x="512065" y="309290"/>
            <a:ext cx="13386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/>
              <a:t>PPT</a:t>
            </a:r>
            <a:r>
              <a:rPr lang="ko-KR" altLang="en-US" sz="3600" b="1" dirty="0"/>
              <a:t> 도안 사용하는 방법</a:t>
            </a:r>
            <a:r>
              <a:rPr lang="en-US" altLang="ko-KR" sz="3600" b="1" dirty="0"/>
              <a:t>!</a:t>
            </a:r>
            <a:endParaRPr lang="ko-KR" altLang="en-US" sz="3600" b="1" dirty="0"/>
          </a:p>
        </p:txBody>
      </p:sp>
      <p:pic>
        <p:nvPicPr>
          <p:cNvPr id="2" name="제목 없는 동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8940" b="8670"/>
          <a:stretch>
            <a:fillRect/>
          </a:stretch>
        </p:blipFill>
        <p:spPr>
          <a:xfrm>
            <a:off x="1060436" y="4884419"/>
            <a:ext cx="9218053" cy="5615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075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3675" y="205948"/>
            <a:ext cx="6332183" cy="23096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901" b="1"/>
              <a:t>*CD</a:t>
            </a:r>
            <a:r>
              <a:rPr lang="ko-KR" altLang="en-US" sz="901" b="1"/>
              <a:t>케이스 뒷면 </a:t>
            </a:r>
            <a:r>
              <a:rPr lang="en-US" altLang="ko-KR" sz="901" b="1"/>
              <a:t>(</a:t>
            </a:r>
            <a:r>
              <a:rPr lang="ko-KR" altLang="en-US" sz="901" b="1"/>
              <a:t>왼쪽 </a:t>
            </a:r>
            <a:r>
              <a:rPr lang="en-US" altLang="ko-KR" sz="901" b="1"/>
              <a:t>: Simple ver. / </a:t>
            </a:r>
            <a:r>
              <a:rPr lang="ko-KR" altLang="en-US" sz="901" b="1"/>
              <a:t>오른쪽 </a:t>
            </a:r>
            <a:r>
              <a:rPr lang="en-US" altLang="ko-KR" sz="901" b="1"/>
              <a:t>:</a:t>
            </a:r>
            <a:r>
              <a:rPr lang="ko-KR" altLang="en-US" sz="901" b="1"/>
              <a:t> </a:t>
            </a:r>
            <a:r>
              <a:rPr lang="en-US" altLang="ko-KR" sz="901" b="1"/>
              <a:t>Full ver.</a:t>
            </a:r>
            <a:r>
              <a:rPr lang="ko-KR" altLang="en-US" sz="901" b="1"/>
              <a:t>블로그 본문에 있는 첨부 파일 바로 위의 완성작 예시를 참고해주세요</a:t>
            </a:r>
            <a:r>
              <a:rPr lang="en-US" altLang="ko-KR" sz="901" b="1"/>
              <a:t>.)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1675" y="7182543"/>
            <a:ext cx="978153" cy="23096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901" b="1"/>
              <a:t>*CD</a:t>
            </a:r>
            <a:r>
              <a:rPr lang="ko-KR" altLang="en-US" sz="901" b="1"/>
              <a:t>케이스 앞면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13660" y="7182543"/>
            <a:ext cx="375424" cy="23096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901" b="1"/>
              <a:t>*CD</a:t>
            </a:r>
            <a:endParaRPr lang="ko-KR" altLang="en-US" sz="901" b="1"/>
          </a:p>
        </p:txBody>
      </p:sp>
      <p:sp>
        <p:nvSpPr>
          <p:cNvPr id="9" name="직사각형 8"/>
          <p:cNvSpPr/>
          <p:nvPr/>
        </p:nvSpPr>
        <p:spPr>
          <a:xfrm>
            <a:off x="717727" y="3556473"/>
            <a:ext cx="3456432" cy="259232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901">
                <a:solidFill>
                  <a:schemeClr val="tx1"/>
                </a:solidFill>
              </a:rPr>
              <a:t>CD </a:t>
            </a:r>
            <a:r>
              <a:rPr lang="ko-KR" altLang="en-US" sz="901">
                <a:solidFill>
                  <a:schemeClr val="tx1"/>
                </a:solidFill>
              </a:rPr>
              <a:t>케이스 뒷면 예시 도형 </a:t>
            </a:r>
            <a:r>
              <a:rPr lang="en-US" altLang="ko-KR" sz="901">
                <a:solidFill>
                  <a:schemeClr val="tx1"/>
                </a:solidFill>
              </a:rPr>
              <a:t>*</a:t>
            </a:r>
            <a:r>
              <a:rPr lang="ko-KR" altLang="en-US" sz="901">
                <a:solidFill>
                  <a:schemeClr val="tx1"/>
                </a:solidFill>
              </a:rPr>
              <a:t> </a:t>
            </a:r>
            <a:r>
              <a:rPr lang="en-US" altLang="ko-KR" sz="901">
                <a:solidFill>
                  <a:schemeClr val="tx1"/>
                </a:solidFill>
              </a:rPr>
              <a:t>2</a:t>
            </a:r>
          </a:p>
          <a:p>
            <a:pPr lvl="0" algn="ctr">
              <a:defRPr/>
            </a:pPr>
            <a:endParaRPr lang="en-US" altLang="ko-KR" sz="901">
              <a:solidFill>
                <a:srgbClr val="FF0000"/>
              </a:solidFill>
            </a:endParaRPr>
          </a:p>
          <a:p>
            <a:pPr lvl="0" algn="ctr">
              <a:defRPr/>
            </a:pPr>
            <a:r>
              <a:rPr lang="ko-KR" altLang="en-US" sz="901">
                <a:solidFill>
                  <a:srgbClr val="FF0000"/>
                </a:solidFill>
              </a:rPr>
              <a:t>사이즈에 맞게</a:t>
            </a:r>
          </a:p>
          <a:p>
            <a:pPr lvl="0" algn="ctr">
              <a:defRPr/>
            </a:pPr>
            <a:r>
              <a:rPr lang="ko-KR" altLang="en-US" sz="901">
                <a:solidFill>
                  <a:srgbClr val="FF0000"/>
                </a:solidFill>
              </a:rPr>
              <a:t>사진을 편집</a:t>
            </a:r>
            <a:r>
              <a:rPr lang="en-US" altLang="ko-KR" sz="901">
                <a:solidFill>
                  <a:srgbClr val="FF0000"/>
                </a:solidFill>
              </a:rPr>
              <a:t>(</a:t>
            </a:r>
            <a:r>
              <a:rPr lang="ko-KR" altLang="en-US" sz="901">
                <a:solidFill>
                  <a:srgbClr val="FF0000"/>
                </a:solidFill>
              </a:rPr>
              <a:t>자르기</a:t>
            </a:r>
            <a:r>
              <a:rPr lang="en-US" altLang="ko-KR" sz="901">
                <a:solidFill>
                  <a:srgbClr val="FF0000"/>
                </a:solidFill>
              </a:rPr>
              <a:t>)</a:t>
            </a:r>
            <a:r>
              <a:rPr lang="ko-KR" altLang="en-US" sz="901">
                <a:solidFill>
                  <a:srgbClr val="FF0000"/>
                </a:solidFill>
              </a:rPr>
              <a:t>해주세요</a:t>
            </a:r>
            <a:r>
              <a:rPr lang="en-US" altLang="ko-KR" sz="901">
                <a:solidFill>
                  <a:srgbClr val="FF0000"/>
                </a:solidFill>
              </a:rPr>
              <a:t>.</a:t>
            </a:r>
            <a:endParaRPr lang="ko-KR" altLang="en-US" sz="901">
              <a:solidFill>
                <a:srgbClr val="FF0000"/>
              </a:solidFill>
            </a:endParaRPr>
          </a:p>
        </p:txBody>
      </p:sp>
      <p:sp>
        <p:nvSpPr>
          <p:cNvPr id="10" name="직사각형 9"/>
          <p:cNvSpPr>
            <a:spLocks noChangeAspect="1"/>
          </p:cNvSpPr>
          <p:nvPr/>
        </p:nvSpPr>
        <p:spPr>
          <a:xfrm>
            <a:off x="4032123" y="7572511"/>
            <a:ext cx="2844000" cy="28440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901">
                <a:solidFill>
                  <a:schemeClr val="tx1"/>
                </a:solidFill>
              </a:rPr>
              <a:t>CD </a:t>
            </a:r>
            <a:r>
              <a:rPr lang="ko-KR" altLang="en-US" sz="901">
                <a:solidFill>
                  <a:schemeClr val="tx1"/>
                </a:solidFill>
              </a:rPr>
              <a:t>케이스 앞면 예시 도형</a:t>
            </a:r>
          </a:p>
          <a:p>
            <a:pPr lvl="0" algn="ctr">
              <a:defRPr/>
            </a:pPr>
            <a:endParaRPr lang="en-US" altLang="ko-KR" sz="901">
              <a:solidFill>
                <a:srgbClr val="FF0000"/>
              </a:solidFill>
            </a:endParaRPr>
          </a:p>
          <a:p>
            <a:pPr lvl="0" algn="ctr">
              <a:defRPr/>
            </a:pPr>
            <a:r>
              <a:rPr lang="ko-KR" altLang="en-US" sz="901">
                <a:solidFill>
                  <a:srgbClr val="FF0000"/>
                </a:solidFill>
              </a:rPr>
              <a:t>사이즈에 맞게</a:t>
            </a:r>
          </a:p>
          <a:p>
            <a:pPr lvl="0" algn="ctr">
              <a:defRPr/>
            </a:pPr>
            <a:r>
              <a:rPr lang="ko-KR" altLang="en-US" sz="901">
                <a:solidFill>
                  <a:srgbClr val="FF0000"/>
                </a:solidFill>
              </a:rPr>
              <a:t>사진을 편집</a:t>
            </a:r>
            <a:r>
              <a:rPr lang="en-US" altLang="ko-KR" sz="901">
                <a:solidFill>
                  <a:srgbClr val="FF0000"/>
                </a:solidFill>
              </a:rPr>
              <a:t>(</a:t>
            </a:r>
            <a:r>
              <a:rPr lang="ko-KR" altLang="en-US" sz="901">
                <a:solidFill>
                  <a:srgbClr val="FF0000"/>
                </a:solidFill>
              </a:rPr>
              <a:t>자르기</a:t>
            </a:r>
            <a:r>
              <a:rPr lang="en-US" altLang="ko-KR" sz="901">
                <a:solidFill>
                  <a:srgbClr val="FF0000"/>
                </a:solidFill>
              </a:rPr>
              <a:t>)</a:t>
            </a:r>
            <a:r>
              <a:rPr lang="ko-KR" altLang="en-US" sz="901">
                <a:solidFill>
                  <a:srgbClr val="FF0000"/>
                </a:solidFill>
              </a:rPr>
              <a:t>해주세요</a:t>
            </a:r>
            <a:r>
              <a:rPr lang="en-US" altLang="ko-KR" sz="901">
                <a:solidFill>
                  <a:srgbClr val="FF0000"/>
                </a:solidFill>
              </a:rPr>
              <a:t>.</a:t>
            </a:r>
            <a:endParaRPr lang="ko-KR" altLang="en-US" sz="901">
              <a:solidFill>
                <a:srgbClr val="FF0000"/>
              </a:solidFill>
            </a:endParaRPr>
          </a:p>
        </p:txBody>
      </p:sp>
      <p:sp>
        <p:nvSpPr>
          <p:cNvPr id="11" name="타원 10"/>
          <p:cNvSpPr>
            <a:spLocks noChangeAspect="1"/>
          </p:cNvSpPr>
          <p:nvPr/>
        </p:nvSpPr>
        <p:spPr>
          <a:xfrm>
            <a:off x="11273591" y="7608512"/>
            <a:ext cx="2772347" cy="2772347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901">
                <a:solidFill>
                  <a:schemeClr val="tx1"/>
                </a:solidFill>
              </a:rPr>
              <a:t>CD </a:t>
            </a:r>
            <a:r>
              <a:rPr lang="ko-KR" altLang="en-US" sz="901">
                <a:solidFill>
                  <a:schemeClr val="tx1"/>
                </a:solidFill>
              </a:rPr>
              <a:t>예시 도형</a:t>
            </a:r>
          </a:p>
          <a:p>
            <a:pPr lvl="0" algn="ctr">
              <a:defRPr/>
            </a:pPr>
            <a:endParaRPr lang="en-US" altLang="ko-KR" sz="901">
              <a:solidFill>
                <a:srgbClr val="FF0000"/>
              </a:solidFill>
            </a:endParaRPr>
          </a:p>
          <a:p>
            <a:pPr lvl="0" algn="ctr">
              <a:defRPr/>
            </a:pPr>
            <a:r>
              <a:rPr lang="ko-KR" altLang="en-US" sz="901">
                <a:solidFill>
                  <a:srgbClr val="FF0000"/>
                </a:solidFill>
              </a:rPr>
              <a:t>사이즈에 맞게</a:t>
            </a:r>
          </a:p>
          <a:p>
            <a:pPr lvl="0" algn="ctr">
              <a:defRPr/>
            </a:pPr>
            <a:r>
              <a:rPr lang="ko-KR" altLang="en-US" sz="901">
                <a:solidFill>
                  <a:srgbClr val="FF0000"/>
                </a:solidFill>
              </a:rPr>
              <a:t>사진을 편집</a:t>
            </a:r>
            <a:r>
              <a:rPr lang="en-US" altLang="ko-KR" sz="901">
                <a:solidFill>
                  <a:srgbClr val="FF0000"/>
                </a:solidFill>
              </a:rPr>
              <a:t>(</a:t>
            </a:r>
            <a:r>
              <a:rPr lang="ko-KR" altLang="en-US" sz="901">
                <a:solidFill>
                  <a:srgbClr val="FF0000"/>
                </a:solidFill>
              </a:rPr>
              <a:t>자르기</a:t>
            </a:r>
            <a:r>
              <a:rPr lang="en-US" altLang="ko-KR" sz="901">
                <a:solidFill>
                  <a:srgbClr val="FF0000"/>
                </a:solidFill>
              </a:rPr>
              <a:t>)</a:t>
            </a:r>
            <a:r>
              <a:rPr lang="ko-KR" altLang="en-US" sz="901">
                <a:solidFill>
                  <a:srgbClr val="FF0000"/>
                </a:solidFill>
              </a:rPr>
              <a:t>해주세요</a:t>
            </a:r>
            <a:r>
              <a:rPr lang="en-US" altLang="ko-KR" sz="901">
                <a:solidFill>
                  <a:srgbClr val="FF0000"/>
                </a:solidFill>
              </a:rPr>
              <a:t>.</a:t>
            </a:r>
            <a:endParaRPr lang="ko-KR" altLang="en-US" sz="901">
              <a:solidFill>
                <a:srgbClr val="FF0000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5796372" y="3556473"/>
            <a:ext cx="3456432" cy="259232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901">
                <a:solidFill>
                  <a:schemeClr val="tx1"/>
                </a:solidFill>
              </a:rPr>
              <a:t>CD </a:t>
            </a:r>
            <a:r>
              <a:rPr lang="ko-KR" altLang="en-US" sz="901">
                <a:solidFill>
                  <a:schemeClr val="tx1"/>
                </a:solidFill>
              </a:rPr>
              <a:t>케이스 뒷면 예시 도형</a:t>
            </a:r>
          </a:p>
          <a:p>
            <a:pPr lvl="0" algn="ctr">
              <a:defRPr/>
            </a:pPr>
            <a:endParaRPr lang="en-US" altLang="ko-KR" sz="901">
              <a:solidFill>
                <a:srgbClr val="FF0000"/>
              </a:solidFill>
            </a:endParaRPr>
          </a:p>
          <a:p>
            <a:pPr lvl="0" algn="ctr">
              <a:defRPr/>
            </a:pPr>
            <a:r>
              <a:rPr lang="ko-KR" altLang="en-US" sz="901">
                <a:solidFill>
                  <a:srgbClr val="FF0000"/>
                </a:solidFill>
              </a:rPr>
              <a:t>사이즈에 맞게</a:t>
            </a:r>
          </a:p>
          <a:p>
            <a:pPr lvl="0" algn="ctr">
              <a:defRPr/>
            </a:pPr>
            <a:r>
              <a:rPr lang="ko-KR" altLang="en-US" sz="901">
                <a:solidFill>
                  <a:srgbClr val="FF0000"/>
                </a:solidFill>
              </a:rPr>
              <a:t>사진을 편집</a:t>
            </a:r>
            <a:r>
              <a:rPr lang="en-US" altLang="ko-KR" sz="901">
                <a:solidFill>
                  <a:srgbClr val="FF0000"/>
                </a:solidFill>
              </a:rPr>
              <a:t>(</a:t>
            </a:r>
            <a:r>
              <a:rPr lang="ko-KR" altLang="en-US" sz="901">
                <a:solidFill>
                  <a:srgbClr val="FF0000"/>
                </a:solidFill>
              </a:rPr>
              <a:t>자르기</a:t>
            </a:r>
            <a:r>
              <a:rPr lang="en-US" altLang="ko-KR" sz="901">
                <a:solidFill>
                  <a:srgbClr val="FF0000"/>
                </a:solidFill>
              </a:rPr>
              <a:t>)</a:t>
            </a:r>
            <a:r>
              <a:rPr lang="ko-KR" altLang="en-US" sz="901">
                <a:solidFill>
                  <a:srgbClr val="FF0000"/>
                </a:solidFill>
              </a:rPr>
              <a:t>해주세요</a:t>
            </a:r>
            <a:r>
              <a:rPr lang="en-US" altLang="ko-KR" sz="901">
                <a:solidFill>
                  <a:srgbClr val="FF0000"/>
                </a:solidFill>
              </a:rPr>
              <a:t>.</a:t>
            </a:r>
            <a:endParaRPr lang="ko-KR" altLang="en-US" sz="901">
              <a:solidFill>
                <a:srgbClr val="FF000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9255834" y="3556473"/>
            <a:ext cx="288037" cy="259232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901">
                <a:solidFill>
                  <a:schemeClr val="tx1"/>
                </a:solidFill>
              </a:rPr>
              <a:t>옆면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9540804" y="3556473"/>
            <a:ext cx="288037" cy="259232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901">
                <a:solidFill>
                  <a:schemeClr val="tx1"/>
                </a:solidFill>
              </a:rPr>
              <a:t>앞면 </a:t>
            </a:r>
          </a:p>
          <a:p>
            <a:pPr lvl="0" algn="ctr">
              <a:defRPr/>
            </a:pPr>
            <a:endParaRPr lang="ko-KR" altLang="en-US" sz="901">
              <a:solidFill>
                <a:schemeClr val="tx1"/>
              </a:solidFill>
            </a:endParaRPr>
          </a:p>
          <a:p>
            <a:pPr lvl="0" algn="ctr">
              <a:defRPr/>
            </a:pPr>
            <a:r>
              <a:rPr lang="ko-KR" altLang="en-US" sz="901">
                <a:solidFill>
                  <a:schemeClr val="tx1"/>
                </a:solidFill>
              </a:rPr>
              <a:t>왼쪽 사이드</a:t>
            </a:r>
          </a:p>
        </p:txBody>
      </p:sp>
      <p:sp>
        <p:nvSpPr>
          <p:cNvPr id="45" name="직사각형 44"/>
          <p:cNvSpPr/>
          <p:nvPr/>
        </p:nvSpPr>
        <p:spPr>
          <a:xfrm>
            <a:off x="9831838" y="3556473"/>
            <a:ext cx="360045" cy="259232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901">
                <a:solidFill>
                  <a:schemeClr val="tx1"/>
                </a:solidFill>
              </a:rPr>
              <a:t>접힌</a:t>
            </a:r>
          </a:p>
          <a:p>
            <a:pPr lvl="0" algn="ctr">
              <a:defRPr/>
            </a:pPr>
            <a:r>
              <a:rPr lang="ko-KR" altLang="en-US" sz="901">
                <a:solidFill>
                  <a:schemeClr val="tx1"/>
                </a:solidFill>
              </a:rPr>
              <a:t> 부분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10191836" y="3556473"/>
            <a:ext cx="2952368" cy="2592325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901">
                <a:solidFill>
                  <a:srgbClr val="FF0000"/>
                </a:solidFill>
              </a:rPr>
              <a:t>  </a:t>
            </a:r>
            <a:r>
              <a:rPr lang="en-US" altLang="ko-KR" sz="901">
                <a:solidFill>
                  <a:schemeClr val="tx1"/>
                </a:solidFill>
              </a:rPr>
              <a:t>CD</a:t>
            </a:r>
            <a:r>
              <a:rPr lang="ko-KR" altLang="en-US" sz="901">
                <a:solidFill>
                  <a:schemeClr val="tx1"/>
                </a:solidFill>
              </a:rPr>
              <a:t> 트레이</a:t>
            </a:r>
          </a:p>
        </p:txBody>
      </p:sp>
      <p:sp>
        <p:nvSpPr>
          <p:cNvPr id="49" name="TextBox 4"/>
          <p:cNvSpPr txBox="1"/>
          <p:nvPr/>
        </p:nvSpPr>
        <p:spPr>
          <a:xfrm>
            <a:off x="5454299" y="6272177"/>
            <a:ext cx="8918275" cy="9233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411">
              <a:defRPr/>
            </a:pPr>
            <a:r>
              <a:rPr lang="en-US" altLang="ko-KR" b="1">
                <a:solidFill>
                  <a:srgbClr val="000000"/>
                </a:solidFill>
                <a:latin typeface="Calibri"/>
                <a:ea typeface="맑은 고딕"/>
                <a:cs typeface="Calibri"/>
              </a:rPr>
              <a:t>(</a:t>
            </a:r>
            <a:r>
              <a:rPr lang="ko-KR" altLang="en-US" b="1">
                <a:solidFill>
                  <a:srgbClr val="000000"/>
                </a:solidFill>
                <a:latin typeface="Calibri"/>
                <a:ea typeface="맑은 고딕"/>
                <a:cs typeface="Calibri"/>
              </a:rPr>
              <a:t>블로그 본문</a:t>
            </a:r>
            <a:r>
              <a:rPr lang="ko-KR" altLang="en-US" b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예시 사진에서 </a:t>
            </a:r>
            <a:r>
              <a:rPr lang="en-US" altLang="ko-KR" b="1">
                <a:solidFill>
                  <a:srgbClr val="000000"/>
                </a:solidFill>
                <a:latin typeface="Calibri"/>
                <a:ea typeface="맑은 고딕"/>
                <a:cs typeface="Calibri"/>
              </a:rPr>
              <a:t>Blue Book &gt; </a:t>
            </a:r>
            <a:r>
              <a:rPr lang="ko-KR" altLang="en-US" b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옆면</a:t>
            </a:r>
            <a:r>
              <a:rPr lang="en-US" altLang="ko-KR" b="1">
                <a:solidFill>
                  <a:srgbClr val="000000"/>
                </a:solidFill>
                <a:latin typeface="Calibri"/>
                <a:ea typeface="맑은 고딕"/>
                <a:cs typeface="Calibri"/>
              </a:rPr>
              <a:t>,</a:t>
            </a:r>
            <a:r>
              <a:rPr lang="ko-KR" altLang="en-US" b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lang="en-US" altLang="ko-KR" b="1">
                <a:solidFill>
                  <a:srgbClr val="000000"/>
                </a:solidFill>
                <a:latin typeface="Calibri"/>
                <a:ea typeface="맑은 고딕"/>
                <a:cs typeface="Calibri"/>
              </a:rPr>
              <a:t>Newjeans &gt; </a:t>
            </a:r>
            <a:r>
              <a:rPr lang="ko-KR" altLang="en-US" b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앞면 왼쪽 사이드에 해당하며</a:t>
            </a:r>
            <a:r>
              <a:rPr lang="en-US" altLang="ko-KR" b="1">
                <a:solidFill>
                  <a:srgbClr val="000000"/>
                </a:solidFill>
                <a:latin typeface="Calibri"/>
                <a:ea typeface="맑은 고딕"/>
                <a:cs typeface="Calibri"/>
              </a:rPr>
              <a:t>,</a:t>
            </a:r>
          </a:p>
          <a:p>
            <a:pPr defTabSz="914411">
              <a:defRPr/>
            </a:pPr>
            <a:r>
              <a:rPr lang="ko-KR" altLang="en-US" b="1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접힌 부분은 정면에서 봤을 때 잘 보이지 않습니다</a:t>
            </a:r>
            <a:r>
              <a:rPr lang="en-US" altLang="ko-KR" b="1">
                <a:solidFill>
                  <a:srgbClr val="000000"/>
                </a:solidFill>
                <a:latin typeface="Calibri"/>
                <a:ea typeface="맑은 고딕"/>
                <a:cs typeface="Calibri"/>
              </a:rPr>
              <a:t>!)</a:t>
            </a:r>
          </a:p>
          <a:p>
            <a:pPr defTabSz="914411">
              <a:defRPr/>
            </a:pPr>
            <a:endParaRPr lang="en-US" altLang="ko-KR" b="1">
              <a:solidFill>
                <a:srgbClr val="000000"/>
              </a:solidFill>
              <a:latin typeface="Calibri"/>
              <a:ea typeface="맑은 고딕"/>
              <a:cs typeface="Calibri"/>
            </a:endParaRPr>
          </a:p>
        </p:txBody>
      </p:sp>
      <p:pic>
        <p:nvPicPr>
          <p:cNvPr id="50" name="그림 49"/>
          <p:cNvPicPr>
            <a:picLocks noChangeAspect="1"/>
          </p:cNvPicPr>
          <p:nvPr/>
        </p:nvPicPr>
        <p:blipFill rotWithShape="1">
          <a:blip r:embed="rId3"/>
          <a:srcRect r="14820"/>
          <a:stretch>
            <a:fillRect/>
          </a:stretch>
        </p:blipFill>
        <p:spPr>
          <a:xfrm>
            <a:off x="8094587" y="7547974"/>
            <a:ext cx="2892440" cy="2832885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 rotWithShape="1">
          <a:blip r:embed="rId4"/>
          <a:srcRect r="14920"/>
          <a:stretch>
            <a:fillRect/>
          </a:stretch>
        </p:blipFill>
        <p:spPr>
          <a:xfrm>
            <a:off x="681693" y="7551872"/>
            <a:ext cx="2971288" cy="2894571"/>
          </a:xfrm>
          <a:prstGeom prst="rect">
            <a:avLst/>
          </a:prstGeom>
        </p:spPr>
      </p:pic>
      <p:pic>
        <p:nvPicPr>
          <p:cNvPr id="52" name="그림 51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17728" y="719882"/>
            <a:ext cx="3665075" cy="2619256"/>
          </a:xfrm>
          <a:prstGeom prst="rect">
            <a:avLst/>
          </a:prstGeom>
        </p:spPr>
      </p:pic>
      <p:pic>
        <p:nvPicPr>
          <p:cNvPr id="53" name="그림 52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5827364" y="708631"/>
            <a:ext cx="7299664" cy="263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104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018B3-5A64-6891-207F-571E64920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>
            <a:extLst>
              <a:ext uri="{FF2B5EF4-FFF2-40B4-BE49-F238E27FC236}">
                <a16:creationId xmlns:a16="http://schemas.microsoft.com/office/drawing/2014/main" id="{7072954E-A9E5-CA59-5163-1C4458563712}"/>
              </a:ext>
            </a:extLst>
          </p:cNvPr>
          <p:cNvSpPr/>
          <p:nvPr/>
        </p:nvSpPr>
        <p:spPr>
          <a:xfrm>
            <a:off x="7523588" y="833130"/>
            <a:ext cx="2736000" cy="27360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1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CD2DA37-DF95-2556-5845-B9DCBC823A09}"/>
              </a:ext>
            </a:extLst>
          </p:cNvPr>
          <p:cNvSpPr/>
          <p:nvPr/>
        </p:nvSpPr>
        <p:spPr>
          <a:xfrm>
            <a:off x="8675588" y="1985130"/>
            <a:ext cx="432000" cy="432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1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D50416B-35F3-F95E-668E-A4AF51A1DD11}"/>
              </a:ext>
            </a:extLst>
          </p:cNvPr>
          <p:cNvSpPr/>
          <p:nvPr/>
        </p:nvSpPr>
        <p:spPr>
          <a:xfrm>
            <a:off x="5039464" y="4068675"/>
            <a:ext cx="360000" cy="2664000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서지니</a:t>
            </a:r>
            <a:endParaRPr lang="en-US" altLang="ko-KR" dirty="0"/>
          </a:p>
          <a:p>
            <a:pPr algn="ctr"/>
            <a:endParaRPr lang="en-US" altLang="ko-KR" sz="800" dirty="0"/>
          </a:p>
          <a:p>
            <a:pPr algn="ctr"/>
            <a:r>
              <a:rPr lang="en-US" altLang="ko-KR" dirty="0"/>
              <a:t>❤️</a:t>
            </a:r>
          </a:p>
          <a:p>
            <a:pPr algn="ctr"/>
            <a:endParaRPr lang="en-US" altLang="ko-KR" sz="800" dirty="0"/>
          </a:p>
          <a:p>
            <a:pPr algn="ctr"/>
            <a:r>
              <a:rPr lang="ko-KR" altLang="en-US" dirty="0" err="1"/>
              <a:t>조녀기</a:t>
            </a:r>
            <a:endParaRPr lang="ko-KR" altLang="en-US" dirty="0"/>
          </a:p>
        </p:txBody>
      </p:sp>
      <p:pic>
        <p:nvPicPr>
          <p:cNvPr id="17" name="그림 16" descr="의류, 사람, 인간의 얼굴, 청바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7634400-77DD-B5D8-183F-8284C61D8D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7" b="18454"/>
          <a:stretch>
            <a:fillRect/>
          </a:stretch>
        </p:blipFill>
        <p:spPr>
          <a:xfrm>
            <a:off x="1151464" y="689130"/>
            <a:ext cx="2880000" cy="2880000"/>
          </a:xfrm>
          <a:prstGeom prst="rect">
            <a:avLst/>
          </a:prstGeom>
        </p:spPr>
      </p:pic>
      <p:pic>
        <p:nvPicPr>
          <p:cNvPr id="18" name="그림 17" descr="지상, 분화구, 자연, 해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90AA8B6-B9F9-B2E7-28F3-C0BFFDED9A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/>
          <a:stretch>
            <a:fillRect/>
          </a:stretch>
        </p:blipFill>
        <p:spPr>
          <a:xfrm rot="5400000">
            <a:off x="4031464" y="689130"/>
            <a:ext cx="2880000" cy="2880000"/>
          </a:xfrm>
          <a:prstGeom prst="rect">
            <a:avLst/>
          </a:prstGeom>
        </p:spPr>
      </p:pic>
      <p:pic>
        <p:nvPicPr>
          <p:cNvPr id="19" name="그림 18" descr="해변, 물, 자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102C933-A814-8B13-945F-A5C4D2984CC5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2" r="28930"/>
          <a:stretch>
            <a:fillRect/>
          </a:stretch>
        </p:blipFill>
        <p:spPr>
          <a:xfrm rot="5400000">
            <a:off x="6011464" y="3816675"/>
            <a:ext cx="2664000" cy="3168000"/>
          </a:xfrm>
          <a:prstGeom prst="rect">
            <a:avLst/>
          </a:prstGeom>
        </p:spPr>
      </p:pic>
      <p:pic>
        <p:nvPicPr>
          <p:cNvPr id="20" name="그림 19" descr="사람, 의류, 벽, 혼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B7FF5A6-1554-D4CA-FA6A-F2FA019EF651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45" r="14523"/>
          <a:stretch>
            <a:fillRect/>
          </a:stretch>
        </p:blipFill>
        <p:spPr>
          <a:xfrm rot="5400000">
            <a:off x="1583464" y="3636675"/>
            <a:ext cx="2664000" cy="3528000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67A4B45C-CBF2-19C9-573E-91582940A3BE}"/>
              </a:ext>
            </a:extLst>
          </p:cNvPr>
          <p:cNvSpPr/>
          <p:nvPr/>
        </p:nvSpPr>
        <p:spPr>
          <a:xfrm>
            <a:off x="5399464" y="4068675"/>
            <a:ext cx="360000" cy="2664000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1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62D120A-9719-603E-768E-A1202D0E2E94}"/>
              </a:ext>
            </a:extLst>
          </p:cNvPr>
          <p:cNvSpPr/>
          <p:nvPr/>
        </p:nvSpPr>
        <p:spPr>
          <a:xfrm>
            <a:off x="4679464" y="4068675"/>
            <a:ext cx="360000" cy="2664000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1"/>
          </a:p>
        </p:txBody>
      </p:sp>
      <p:pic>
        <p:nvPicPr>
          <p:cNvPr id="23" name="그림 22" descr="의류, 사람, 인간의 얼굴, 청바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9F5331C-9830-E213-8AD4-3296750EC3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7" b="18454"/>
          <a:stretch>
            <a:fillRect/>
          </a:stretch>
        </p:blipFill>
        <p:spPr>
          <a:xfrm>
            <a:off x="506212" y="7232220"/>
            <a:ext cx="2844000" cy="2844000"/>
          </a:xfrm>
          <a:prstGeom prst="rect">
            <a:avLst/>
          </a:prstGeom>
        </p:spPr>
      </p:pic>
      <p:pic>
        <p:nvPicPr>
          <p:cNvPr id="24" name="그림 23" descr="지상, 분화구, 자연, 해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08A7A26-9E4A-B340-E79A-827435136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/>
          <a:stretch>
            <a:fillRect/>
          </a:stretch>
        </p:blipFill>
        <p:spPr>
          <a:xfrm rot="5400000">
            <a:off x="3350212" y="7232220"/>
            <a:ext cx="2844000" cy="2844000"/>
          </a:xfrm>
          <a:prstGeom prst="rect">
            <a:avLst/>
          </a:prstGeom>
        </p:spPr>
      </p:pic>
      <p:pic>
        <p:nvPicPr>
          <p:cNvPr id="25" name="그림 24" descr="해변, 물, 자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99332CC-F4FA-4E7E-D927-3D5704A2A9DA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2" r="28930"/>
          <a:stretch>
            <a:fillRect/>
          </a:stretch>
        </p:blipFill>
        <p:spPr>
          <a:xfrm rot="5400000">
            <a:off x="9910972" y="3888675"/>
            <a:ext cx="2844000" cy="2844000"/>
          </a:xfrm>
          <a:prstGeom prst="rect">
            <a:avLst/>
          </a:prstGeom>
        </p:spPr>
      </p:pic>
      <p:sp>
        <p:nvSpPr>
          <p:cNvPr id="26" name="타원 25">
            <a:extLst>
              <a:ext uri="{FF2B5EF4-FFF2-40B4-BE49-F238E27FC236}">
                <a16:creationId xmlns:a16="http://schemas.microsoft.com/office/drawing/2014/main" id="{F3529EB8-0E92-34A9-048F-D96A01E09C93}"/>
              </a:ext>
            </a:extLst>
          </p:cNvPr>
          <p:cNvSpPr/>
          <p:nvPr/>
        </p:nvSpPr>
        <p:spPr>
          <a:xfrm>
            <a:off x="10547586" y="833130"/>
            <a:ext cx="2736000" cy="27360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1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260DAD7-74AF-1885-B683-82EBCAC5ECE1}"/>
              </a:ext>
            </a:extLst>
          </p:cNvPr>
          <p:cNvSpPr/>
          <p:nvPr/>
        </p:nvSpPr>
        <p:spPr>
          <a:xfrm>
            <a:off x="10385586" y="7232220"/>
            <a:ext cx="324000" cy="2628000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서지니</a:t>
            </a:r>
            <a:endParaRPr lang="en-US" altLang="ko-KR" dirty="0"/>
          </a:p>
          <a:p>
            <a:pPr algn="ctr"/>
            <a:endParaRPr lang="en-US" altLang="ko-KR" sz="800" dirty="0"/>
          </a:p>
          <a:p>
            <a:pPr algn="ctr"/>
            <a:r>
              <a:rPr lang="en-US" altLang="ko-KR" dirty="0"/>
              <a:t>❤️</a:t>
            </a:r>
          </a:p>
          <a:p>
            <a:pPr algn="ctr"/>
            <a:endParaRPr lang="en-US" altLang="ko-KR" sz="800" dirty="0"/>
          </a:p>
          <a:p>
            <a:pPr algn="ctr"/>
            <a:r>
              <a:rPr lang="ko-KR" altLang="en-US" dirty="0" err="1"/>
              <a:t>조녀기</a:t>
            </a:r>
            <a:endParaRPr lang="ko-KR" altLang="en-US" dirty="0"/>
          </a:p>
        </p:txBody>
      </p:sp>
      <p:pic>
        <p:nvPicPr>
          <p:cNvPr id="30" name="그림 29" descr="해변, 물, 자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FA04E10-EA15-9754-D94C-2A9F637AF850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2" r="28930"/>
          <a:stretch>
            <a:fillRect/>
          </a:stretch>
        </p:blipFill>
        <p:spPr>
          <a:xfrm rot="5400000">
            <a:off x="11282958" y="6980220"/>
            <a:ext cx="2628000" cy="3132000"/>
          </a:xfrm>
          <a:prstGeom prst="rect">
            <a:avLst/>
          </a:prstGeom>
        </p:spPr>
      </p:pic>
      <p:pic>
        <p:nvPicPr>
          <p:cNvPr id="31" name="그림 30" descr="사람, 의류, 벽, 혼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1E4BF8D-4AE5-2517-AD1F-984D150E2D0D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45" r="14523"/>
          <a:stretch>
            <a:fillRect/>
          </a:stretch>
        </p:blipFill>
        <p:spPr>
          <a:xfrm rot="5400000">
            <a:off x="7002900" y="6800220"/>
            <a:ext cx="2628000" cy="3492000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5FA4488B-D09D-016A-09C0-8F09B781A07C}"/>
              </a:ext>
            </a:extLst>
          </p:cNvPr>
          <p:cNvSpPr/>
          <p:nvPr/>
        </p:nvSpPr>
        <p:spPr>
          <a:xfrm>
            <a:off x="10708272" y="7232220"/>
            <a:ext cx="324000" cy="2628000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1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57FA6C50-40E9-46D6-458F-6E5011E77C02}"/>
              </a:ext>
            </a:extLst>
          </p:cNvPr>
          <p:cNvSpPr/>
          <p:nvPr/>
        </p:nvSpPr>
        <p:spPr>
          <a:xfrm>
            <a:off x="10062900" y="7232220"/>
            <a:ext cx="324000" cy="2628000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1"/>
          </a:p>
        </p:txBody>
      </p:sp>
    </p:spTree>
    <p:extLst>
      <p:ext uri="{BB962C8B-B14F-4D97-AF65-F5344CB8AC3E}">
        <p14:creationId xmlns:p14="http://schemas.microsoft.com/office/powerpoint/2010/main" val="1438967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A23244-DFEF-B16C-1BB5-D32A2952D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A4B6B58-3EBD-F2A1-4A98-86325CDB1D6B}"/>
              </a:ext>
            </a:extLst>
          </p:cNvPr>
          <p:cNvSpPr/>
          <p:nvPr/>
        </p:nvSpPr>
        <p:spPr>
          <a:xfrm>
            <a:off x="960921" y="2736220"/>
            <a:ext cx="1404000" cy="144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케이스 앞면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밖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8898C13-36E5-AC76-D4CF-09796A00BB05}"/>
              </a:ext>
            </a:extLst>
          </p:cNvPr>
          <p:cNvSpPr/>
          <p:nvPr/>
        </p:nvSpPr>
        <p:spPr>
          <a:xfrm>
            <a:off x="2364921" y="2736220"/>
            <a:ext cx="1404000" cy="144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케이스 앞면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속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4478E49-302C-F5FC-DBF2-5C2D475B4499}"/>
              </a:ext>
            </a:extLst>
          </p:cNvPr>
          <p:cNvSpPr/>
          <p:nvPr/>
        </p:nvSpPr>
        <p:spPr>
          <a:xfrm>
            <a:off x="4729351" y="2772220"/>
            <a:ext cx="1368000" cy="1368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76BC6A7-7D11-E485-685A-EDFDE9EE64DC}"/>
              </a:ext>
            </a:extLst>
          </p:cNvPr>
          <p:cNvSpPr/>
          <p:nvPr/>
        </p:nvSpPr>
        <p:spPr>
          <a:xfrm>
            <a:off x="5305352" y="3348221"/>
            <a:ext cx="215999" cy="215999"/>
          </a:xfrm>
          <a:prstGeom prst="ellipse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A8275BA-C9A3-682B-F8E5-DD45DE387E95}"/>
              </a:ext>
            </a:extLst>
          </p:cNvPr>
          <p:cNvSpPr/>
          <p:nvPr/>
        </p:nvSpPr>
        <p:spPr>
          <a:xfrm>
            <a:off x="1511911" y="5600806"/>
            <a:ext cx="1692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케이스 뒷면</a:t>
            </a:r>
            <a:endParaRPr lang="en-US" altLang="ko-KR" sz="1000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sz="1000" dirty="0">
                <a:solidFill>
                  <a:sysClr val="windowText" lastClr="000000"/>
                </a:solidFill>
              </a:rPr>
              <a:t>밖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86699CE-4DAC-CB08-B523-41569DFD84AC}"/>
              </a:ext>
            </a:extLst>
          </p:cNvPr>
          <p:cNvSpPr/>
          <p:nvPr/>
        </p:nvSpPr>
        <p:spPr>
          <a:xfrm>
            <a:off x="3589881" y="5600806"/>
            <a:ext cx="1620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맑은 고딕" panose="020B0503020000020004" pitchFamily="50" charset="-127"/>
                <a:cs typeface="+mn-cs"/>
              </a:rPr>
              <a:t>케이스 뒷면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ptos" panose="0211000402020202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ptos" panose="02110004020202020204"/>
                <a:ea typeface="맑은 고딕" panose="020B0503020000020004" pitchFamily="50" charset="-127"/>
                <a:cs typeface="+mn-cs"/>
              </a:rPr>
              <a:t>속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E87BCE3-3F4A-5DFF-3B73-069CF379A6AF}"/>
              </a:ext>
            </a:extLst>
          </p:cNvPr>
          <p:cNvSpPr/>
          <p:nvPr/>
        </p:nvSpPr>
        <p:spPr>
          <a:xfrm>
            <a:off x="3194631" y="5600806"/>
            <a:ext cx="126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7AC36AC-CB4E-5623-9FB2-AB53F5AF89F3}"/>
              </a:ext>
            </a:extLst>
          </p:cNvPr>
          <p:cNvSpPr/>
          <p:nvPr/>
        </p:nvSpPr>
        <p:spPr>
          <a:xfrm>
            <a:off x="3320631" y="5600806"/>
            <a:ext cx="144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2C95DDC-EAB6-6A25-0EE9-D3A989811BD9}"/>
              </a:ext>
            </a:extLst>
          </p:cNvPr>
          <p:cNvSpPr/>
          <p:nvPr/>
        </p:nvSpPr>
        <p:spPr>
          <a:xfrm>
            <a:off x="3463881" y="5600806"/>
            <a:ext cx="126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E9DDEA-5131-2C65-B8FA-A007DD8978AF}"/>
              </a:ext>
            </a:extLst>
          </p:cNvPr>
          <p:cNvSpPr txBox="1"/>
          <p:nvPr/>
        </p:nvSpPr>
        <p:spPr>
          <a:xfrm>
            <a:off x="5148695" y="3001972"/>
            <a:ext cx="5293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6mm</a:t>
            </a:r>
            <a:endParaRPr lang="ko-KR" altLang="en-US" sz="1200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6F3B5809-EECD-8286-88AB-224DADE5E23B}"/>
              </a:ext>
            </a:extLst>
          </p:cNvPr>
          <p:cNvCxnSpPr>
            <a:cxnSpLocks/>
          </p:cNvCxnSpPr>
          <p:nvPr/>
        </p:nvCxnSpPr>
        <p:spPr>
          <a:xfrm>
            <a:off x="960921" y="2529140"/>
            <a:ext cx="1432989" cy="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7E21249-9457-BC30-D405-832B7B00A13D}"/>
              </a:ext>
            </a:extLst>
          </p:cNvPr>
          <p:cNvSpPr txBox="1"/>
          <p:nvPr/>
        </p:nvSpPr>
        <p:spPr>
          <a:xfrm>
            <a:off x="1375388" y="2390641"/>
            <a:ext cx="61106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39mm</a:t>
            </a:r>
            <a:endParaRPr lang="ko-KR" altLang="en-US" sz="1200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E778EC23-1B29-4E62-4DB7-B32275C4478C}"/>
              </a:ext>
            </a:extLst>
          </p:cNvPr>
          <p:cNvCxnSpPr/>
          <p:nvPr/>
        </p:nvCxnSpPr>
        <p:spPr>
          <a:xfrm>
            <a:off x="724648" y="2736220"/>
            <a:ext cx="0" cy="147600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73EFC99-1FB8-2380-A03F-37A70635C696}"/>
              </a:ext>
            </a:extLst>
          </p:cNvPr>
          <p:cNvSpPr txBox="1"/>
          <p:nvPr/>
        </p:nvSpPr>
        <p:spPr>
          <a:xfrm rot="16200000">
            <a:off x="419116" y="3335720"/>
            <a:ext cx="61106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40mm</a:t>
            </a:r>
            <a:endParaRPr lang="ko-KR" altLang="en-US" sz="1200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9CD3E36B-4803-1737-DD11-F7A185C58E46}"/>
              </a:ext>
            </a:extLst>
          </p:cNvPr>
          <p:cNvCxnSpPr>
            <a:cxnSpLocks/>
          </p:cNvCxnSpPr>
          <p:nvPr/>
        </p:nvCxnSpPr>
        <p:spPr>
          <a:xfrm>
            <a:off x="967932" y="4467298"/>
            <a:ext cx="2800989" cy="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E6A8B69-51E1-9EB3-F9A0-4804606E8DC8}"/>
              </a:ext>
            </a:extLst>
          </p:cNvPr>
          <p:cNvSpPr txBox="1"/>
          <p:nvPr/>
        </p:nvSpPr>
        <p:spPr>
          <a:xfrm>
            <a:off x="2095388" y="4328798"/>
            <a:ext cx="61106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78mm</a:t>
            </a:r>
            <a:endParaRPr lang="ko-KR" altLang="en-US" sz="1200" dirty="0"/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6EC3B02A-AA14-324C-34B9-A759CBF26B7D}"/>
              </a:ext>
            </a:extLst>
          </p:cNvPr>
          <p:cNvCxnSpPr>
            <a:cxnSpLocks/>
          </p:cNvCxnSpPr>
          <p:nvPr/>
        </p:nvCxnSpPr>
        <p:spPr>
          <a:xfrm>
            <a:off x="4700362" y="2529140"/>
            <a:ext cx="1432989" cy="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CB494C4-4FA0-A9A1-94F8-2E3F0F466C0B}"/>
              </a:ext>
            </a:extLst>
          </p:cNvPr>
          <p:cNvSpPr txBox="1"/>
          <p:nvPr/>
        </p:nvSpPr>
        <p:spPr>
          <a:xfrm>
            <a:off x="5125818" y="2390641"/>
            <a:ext cx="61106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38mm</a:t>
            </a:r>
            <a:endParaRPr lang="ko-KR" altLang="en-US" sz="1200" dirty="0"/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2AAF67BB-D236-2269-EB7C-4F04475629A1}"/>
              </a:ext>
            </a:extLst>
          </p:cNvPr>
          <p:cNvCxnSpPr>
            <a:cxnSpLocks/>
          </p:cNvCxnSpPr>
          <p:nvPr/>
        </p:nvCxnSpPr>
        <p:spPr>
          <a:xfrm>
            <a:off x="5272381" y="3267244"/>
            <a:ext cx="281940" cy="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4FD6D452-D681-4D1E-03E2-9739460B090D}"/>
              </a:ext>
            </a:extLst>
          </p:cNvPr>
          <p:cNvCxnSpPr>
            <a:cxnSpLocks/>
          </p:cNvCxnSpPr>
          <p:nvPr/>
        </p:nvCxnSpPr>
        <p:spPr>
          <a:xfrm>
            <a:off x="1522338" y="7304893"/>
            <a:ext cx="3669723" cy="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091DD20-D8AA-61DB-4369-6A473B4C95ED}"/>
              </a:ext>
            </a:extLst>
          </p:cNvPr>
          <p:cNvSpPr txBox="1"/>
          <p:nvPr/>
        </p:nvSpPr>
        <p:spPr>
          <a:xfrm>
            <a:off x="3028402" y="7166393"/>
            <a:ext cx="692818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102mm</a:t>
            </a:r>
            <a:endParaRPr lang="ko-KR" altLang="en-US" sz="1200" dirty="0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A0B2F98E-926E-8063-591C-362D23971101}"/>
              </a:ext>
            </a:extLst>
          </p:cNvPr>
          <p:cNvCxnSpPr>
            <a:cxnSpLocks/>
          </p:cNvCxnSpPr>
          <p:nvPr/>
        </p:nvCxnSpPr>
        <p:spPr>
          <a:xfrm>
            <a:off x="1511911" y="5333968"/>
            <a:ext cx="1682720" cy="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ABC2388-3862-5714-0A34-00029393D81F}"/>
              </a:ext>
            </a:extLst>
          </p:cNvPr>
          <p:cNvSpPr txBox="1"/>
          <p:nvPr/>
        </p:nvSpPr>
        <p:spPr>
          <a:xfrm>
            <a:off x="2059388" y="5195470"/>
            <a:ext cx="611066" cy="276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47mm</a:t>
            </a:r>
            <a:endParaRPr lang="ko-KR" altLang="en-US" sz="1200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5B88232C-75D8-CF85-9FBA-78D6C984B325}"/>
              </a:ext>
            </a:extLst>
          </p:cNvPr>
          <p:cNvCxnSpPr>
            <a:cxnSpLocks/>
          </p:cNvCxnSpPr>
          <p:nvPr/>
        </p:nvCxnSpPr>
        <p:spPr>
          <a:xfrm>
            <a:off x="3609692" y="5333968"/>
            <a:ext cx="1600189" cy="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C64728E5-F583-E53A-F0A9-3D940F122144}"/>
              </a:ext>
            </a:extLst>
          </p:cNvPr>
          <p:cNvSpPr txBox="1"/>
          <p:nvPr/>
        </p:nvSpPr>
        <p:spPr>
          <a:xfrm>
            <a:off x="4097933" y="5195469"/>
            <a:ext cx="61106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44mm</a:t>
            </a:r>
            <a:endParaRPr lang="ko-KR" altLang="en-US" sz="1200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586578D0-8C2E-8E31-EE29-D47412164C9F}"/>
              </a:ext>
            </a:extLst>
          </p:cNvPr>
          <p:cNvCxnSpPr>
            <a:cxnSpLocks/>
          </p:cNvCxnSpPr>
          <p:nvPr/>
        </p:nvCxnSpPr>
        <p:spPr>
          <a:xfrm>
            <a:off x="1233971" y="5600806"/>
            <a:ext cx="0" cy="1368000"/>
          </a:xfrm>
          <a:prstGeom prst="straightConnector1">
            <a:avLst/>
          </a:prstGeom>
          <a:ln w="3175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F7B0A25-505B-A5D3-66BB-D43E138E171F}"/>
              </a:ext>
            </a:extLst>
          </p:cNvPr>
          <p:cNvSpPr txBox="1"/>
          <p:nvPr/>
        </p:nvSpPr>
        <p:spPr>
          <a:xfrm rot="16200000">
            <a:off x="928439" y="6146306"/>
            <a:ext cx="61106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37mm</a:t>
            </a:r>
            <a:endParaRPr lang="ko-KR" altLang="en-US" sz="12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16E1621-FD7F-CC30-3478-7924F6F70734}"/>
              </a:ext>
            </a:extLst>
          </p:cNvPr>
          <p:cNvSpPr txBox="1"/>
          <p:nvPr/>
        </p:nvSpPr>
        <p:spPr>
          <a:xfrm>
            <a:off x="3084476" y="6943256"/>
            <a:ext cx="374877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" dirty="0"/>
              <a:t>3.5mm</a:t>
            </a:r>
            <a:endParaRPr lang="ko-KR" altLang="en-US" sz="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6F8E27A-499B-1B31-D147-0763559F2047}"/>
              </a:ext>
            </a:extLst>
          </p:cNvPr>
          <p:cNvSpPr txBox="1"/>
          <p:nvPr/>
        </p:nvSpPr>
        <p:spPr>
          <a:xfrm>
            <a:off x="3234815" y="7012505"/>
            <a:ext cx="374877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" dirty="0"/>
              <a:t>4mm</a:t>
            </a:r>
            <a:endParaRPr lang="ko-KR" altLang="en-US" sz="4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6D26036-2909-D834-7FAE-7F34F9F09F12}"/>
              </a:ext>
            </a:extLst>
          </p:cNvPr>
          <p:cNvSpPr txBox="1"/>
          <p:nvPr/>
        </p:nvSpPr>
        <p:spPr>
          <a:xfrm>
            <a:off x="3374811" y="6943256"/>
            <a:ext cx="374877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" dirty="0"/>
              <a:t>3.5mm</a:t>
            </a:r>
            <a:endParaRPr lang="ko-KR" altLang="en-US" sz="4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84F9240A-EF08-746B-EC90-D84701C3DE41}"/>
              </a:ext>
            </a:extLst>
          </p:cNvPr>
          <p:cNvSpPr>
            <a:spLocks noChangeAspect="1"/>
          </p:cNvSpPr>
          <p:nvPr/>
        </p:nvSpPr>
        <p:spPr>
          <a:xfrm>
            <a:off x="7920933" y="3415163"/>
            <a:ext cx="1440000" cy="144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ysClr val="windowText" lastClr="000000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CD111F3-4851-602F-475C-8BC6B12C43A6}"/>
              </a:ext>
            </a:extLst>
          </p:cNvPr>
          <p:cNvSpPr>
            <a:spLocks noChangeAspect="1"/>
          </p:cNvSpPr>
          <p:nvPr/>
        </p:nvSpPr>
        <p:spPr>
          <a:xfrm>
            <a:off x="9360933" y="3415163"/>
            <a:ext cx="1440000" cy="1440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ysClr val="windowText" lastClr="000000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412BA6A7-96E4-9080-248C-94844A3F6C04}"/>
              </a:ext>
            </a:extLst>
          </p:cNvPr>
          <p:cNvSpPr/>
          <p:nvPr/>
        </p:nvSpPr>
        <p:spPr>
          <a:xfrm>
            <a:off x="11495092" y="3414969"/>
            <a:ext cx="1368000" cy="1368000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5773A598-B1FA-A3C7-4897-6A6AD7D9652F}"/>
              </a:ext>
            </a:extLst>
          </p:cNvPr>
          <p:cNvSpPr/>
          <p:nvPr/>
        </p:nvSpPr>
        <p:spPr>
          <a:xfrm>
            <a:off x="12071093" y="3990970"/>
            <a:ext cx="215999" cy="215999"/>
          </a:xfrm>
          <a:prstGeom prst="ellipse">
            <a:avLst/>
          </a:prstGeom>
          <a:solidFill>
            <a:schemeClr val="bg1">
              <a:lumMod val="85000"/>
            </a:schemeClr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5097D113-72D8-C4EB-7C2D-010F2EC0893F}"/>
              </a:ext>
            </a:extLst>
          </p:cNvPr>
          <p:cNvSpPr/>
          <p:nvPr/>
        </p:nvSpPr>
        <p:spPr>
          <a:xfrm>
            <a:off x="7920933" y="5430775"/>
            <a:ext cx="1764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ysClr val="windowText" lastClr="000000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6400879D-FB37-C72A-E024-5A84604AF85A}"/>
              </a:ext>
            </a:extLst>
          </p:cNvPr>
          <p:cNvSpPr/>
          <p:nvPr/>
        </p:nvSpPr>
        <p:spPr>
          <a:xfrm>
            <a:off x="10224933" y="5430775"/>
            <a:ext cx="1584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ptos" panose="0211000402020202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7699F177-A656-4013-18D3-C9C4EBC87E50}"/>
              </a:ext>
            </a:extLst>
          </p:cNvPr>
          <p:cNvSpPr/>
          <p:nvPr/>
        </p:nvSpPr>
        <p:spPr>
          <a:xfrm>
            <a:off x="9684933" y="5430775"/>
            <a:ext cx="180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6A567FD-BCAF-1AF8-9235-A51BBD373306}"/>
              </a:ext>
            </a:extLst>
          </p:cNvPr>
          <p:cNvSpPr/>
          <p:nvPr/>
        </p:nvSpPr>
        <p:spPr>
          <a:xfrm>
            <a:off x="9864933" y="5430775"/>
            <a:ext cx="180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232A1315-ECC1-4F37-3900-5B5706B6674D}"/>
              </a:ext>
            </a:extLst>
          </p:cNvPr>
          <p:cNvSpPr/>
          <p:nvPr/>
        </p:nvSpPr>
        <p:spPr>
          <a:xfrm>
            <a:off x="10044933" y="5430775"/>
            <a:ext cx="180000" cy="133200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7698403"/>
      </p:ext>
    </p:extLst>
  </p:cSld>
  <p:clrMapOvr>
    <a:masterClrMapping/>
  </p:clrMapOvr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279</Words>
  <Application>Microsoft Macintosh PowerPoint</Application>
  <PresentationFormat>사용자 지정</PresentationFormat>
  <Paragraphs>74</Paragraphs>
  <Slides>4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Aptos</vt:lpstr>
      <vt:lpstr>Arial</vt:lpstr>
      <vt:lpstr>Calibri</vt:lpstr>
      <vt:lpstr>한컴오피스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권예진</dc:creator>
  <cp:lastModifiedBy>814</cp:lastModifiedBy>
  <cp:revision>97</cp:revision>
  <dcterms:created xsi:type="dcterms:W3CDTF">2025-01-23T04:52:21Z</dcterms:created>
  <dcterms:modified xsi:type="dcterms:W3CDTF">2025-08-22T02:34:33Z</dcterms:modified>
  <cp:version>12.0.0.2887</cp:version>
</cp:coreProperties>
</file>

<file path=docProps/thumbnail.jpeg>
</file>